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2" r:id="rId2"/>
  </p:sldMasterIdLst>
  <p:notesMasterIdLst>
    <p:notesMasterId r:id="rId11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003BD"/>
    <a:srgbClr val="0C3226"/>
    <a:srgbClr val="00133A"/>
    <a:srgbClr val="104031"/>
    <a:srgbClr val="51A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8A20B38B-30A2-4BB0-B057-291DDB5A878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3076" name="Slide Image Placeholder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A51AA57-5BC1-4208-9067-E8D5220B43E1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ABA85-FBA0-4B47-BFFC-0E7E1BC44BF4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E7E0B-0146-4A32-B940-665B2584401C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43561-5430-4BB5-9918-AA06E581247D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43F99-8595-4744-AA7F-17615DD4CC7E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F13E4-031B-484D-A85C-C1125EF8EA4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6105B-0B2F-4912-8D22-2567AE825FFC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00FF-005E-4BEB-85D0-C209BF523545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D0A34-9FD6-4979-95FA-FE0EFB9641BC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E366-73EB-4849-AD14-E08EA7024630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7DC86-611A-4AD2-BE7A-D3953985FA19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1964-C2C8-4A92-9E11-99EADBA2ABC9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7E862-B4E4-404B-BA30-3942D60BA8C1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BBB5-1FEB-4029-8302-A8947873BF31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F145D-7DCD-4C3A-A556-CBB1340E0D5A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3DD69-3F59-4111-BA1A-876D32F88F3C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7404E-8EF1-4DC6-BFA9-01C5FE0E588D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55AD-B817-4FEF-AA65-39BDCBB6D009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237A6-F0A2-4357-84D8-A7A46CD422C7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337C0-F401-43C5-8840-7C0DC94DFE44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7AA8-A9B4-4D86-9C61-0098DE4261B2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B5E2-D2C3-4532-8347-9F698B4F56B9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F6103-187F-4690-89F1-DBC18C7EE18A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4A41A-8FA8-4201-8595-34FECFCE6A2E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FBE7E-82A3-424B-9F1A-41C28E14A3AC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D9D8-AA29-4D01-8A73-B10673F4993E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94829-A1A2-4341-8FA6-47B808361F3B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2BCC-53E8-45CE-B1DC-D0106E644F0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192FC-0225-4F1F-98E5-5F8079956372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838F-EE4D-4CC4-B218-BAC59D0ACC9F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6A8B9-A5EA-47AE-9161-BAA57177F4D7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5A96-7987-4E33-88AD-397C7E793457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2EDE4-1962-47DF-8DC1-27A207FA66BC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AACC-0930-497B-9BF4-C02BD0D28C5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1FA6-002A-4DF5-885D-8B7E944FCEC6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0C09-367B-4D90-8244-DD695C96FFF0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17BDB-DEEB-414B-B818-1940C07B45DF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AFC7-B921-4B3C-9114-2B9F29E9DD25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3DD09-A9DD-45E7-A5FE-A8A1BEE10C81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1566-10D3-4B7E-A8D2-B904F676889B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9C676-165E-423B-B36C-934E03DF95E8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9F03-8B04-4D34-B478-039558140D8B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A78BC-0D2E-4899-8338-E95A0A7395D3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378F-DEA0-4078-900E-5127713821D6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12D21-D8FE-466C-B081-C95A906C074F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单击此处编辑母版文本样式</a:t>
            </a:r>
          </a:p>
          <a:p>
            <a:pPr lvl="1"/>
            <a:r>
              <a:rPr lang="en-US" altLang="uk-UA" smtClean="0"/>
              <a:t>第二级</a:t>
            </a:r>
          </a:p>
          <a:p>
            <a:pPr lvl="2"/>
            <a:r>
              <a:rPr lang="en-US" altLang="uk-UA" smtClean="0"/>
              <a:t>第三级</a:t>
            </a:r>
          </a:p>
          <a:p>
            <a:pPr lvl="3"/>
            <a:r>
              <a:rPr lang="en-US" altLang="uk-UA" smtClean="0"/>
              <a:t>第四级</a:t>
            </a:r>
          </a:p>
          <a:p>
            <a:pPr lvl="4"/>
            <a:r>
              <a:rPr lang="en-US" altLang="uk-UA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C322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006F4427-5C4D-456B-94A4-A0D3BD14890A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C322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fld id="{68D3DBCD-15AE-4076-82AE-E1CDDF745262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单击此处编辑母版文本样式</a:t>
            </a:r>
          </a:p>
          <a:p>
            <a:pPr lvl="1"/>
            <a:r>
              <a:rPr lang="en-US" altLang="uk-UA" smtClean="0"/>
              <a:t>第二级</a:t>
            </a:r>
          </a:p>
          <a:p>
            <a:pPr lvl="2"/>
            <a:r>
              <a:rPr lang="en-US" altLang="uk-UA" smtClean="0"/>
              <a:t>第三级</a:t>
            </a:r>
          </a:p>
          <a:p>
            <a:pPr lvl="3"/>
            <a:r>
              <a:rPr lang="en-US" altLang="uk-UA" smtClean="0"/>
              <a:t>第四级</a:t>
            </a:r>
          </a:p>
          <a:p>
            <a:pPr lvl="4"/>
            <a:r>
              <a:rPr lang="en-US" altLang="uk-UA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C322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9BB5B3E4-EB3E-4F52-9067-3DDF5FBE0EB3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C3226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fld id="{0D9A51A5-7149-409D-95DA-4BEC23ACBB2B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60648"/>
            <a:ext cx="8715375" cy="1081087"/>
          </a:xfrm>
        </p:spPr>
        <p:txBody>
          <a:bodyPr/>
          <a:lstStyle/>
          <a:p>
            <a:pPr eaLnBrk="1" hangingPunct="1"/>
            <a:r>
              <a:rPr lang="ru-RU" altLang="zh-CN" sz="2800" dirty="0" err="1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Підпроєкт</a:t>
            </a:r>
            <a:r>
              <a:rPr lang="ru-RU" altLang="zh-CN" sz="2800" dirty="0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Ліги</a:t>
            </a:r>
            <a:r>
              <a:rPr lang="ru-RU" altLang="zh-CN" sz="2800" dirty="0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старшокласників</a:t>
            </a:r>
            <a:r>
              <a:rPr lang="ru-RU" altLang="zh-CN" sz="2800" dirty="0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«</a:t>
            </a:r>
            <a:r>
              <a:rPr lang="ru-RU" altLang="zh-CN" sz="2800" dirty="0" err="1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Збережемо</a:t>
            </a:r>
            <a:r>
              <a:rPr lang="ru-RU" altLang="zh-CN" sz="2800" dirty="0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природу </a:t>
            </a:r>
            <a:r>
              <a:rPr lang="ru-RU" altLang="zh-CN" sz="2800" dirty="0" err="1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заради</a:t>
            </a:r>
            <a:r>
              <a:rPr lang="ru-RU" altLang="zh-CN" sz="2800" dirty="0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майбутнього</a:t>
            </a:r>
            <a:r>
              <a:rPr lang="ru-RU" altLang="zh-CN" sz="2800" dirty="0" smtClean="0">
                <a:solidFill>
                  <a:srgbClr val="C00000"/>
                </a:solidFill>
                <a:latin typeface="Arial Black" pitchFamily="34" charset="0"/>
                <a:ea typeface="宋体" pitchFamily="2" charset="-122"/>
                <a:cs typeface="Arial" charset="0"/>
              </a:rPr>
              <a:t>»</a:t>
            </a:r>
            <a:endParaRPr lang="zh-CN" altLang="en-US" sz="2800" dirty="0" smtClean="0">
              <a:solidFill>
                <a:srgbClr val="C00000"/>
              </a:solidFill>
              <a:latin typeface="Arial Black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214313" y="1628775"/>
            <a:ext cx="8821737" cy="511333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Кумейківський</a:t>
            </a:r>
            <a:r>
              <a:rPr lang="ru-RU" alt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 ЗЗСО І-ІІ ст. </a:t>
            </a:r>
            <a:r>
              <a:rPr lang="ru-RU" alt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Мошнівської</a:t>
            </a:r>
            <a:r>
              <a:rPr lang="ru-RU" alt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сільської</a:t>
            </a:r>
            <a:r>
              <a:rPr lang="ru-RU" alt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 ради </a:t>
            </a:r>
            <a:r>
              <a:rPr lang="ru-RU" alt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Черкаського</a:t>
            </a:r>
            <a:r>
              <a:rPr lang="ru-RU" alt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 району </a:t>
            </a:r>
            <a:r>
              <a:rPr lang="ru-RU" alt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Черкаської</a:t>
            </a:r>
            <a:r>
              <a:rPr lang="ru-RU" alt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 </a:t>
            </a:r>
            <a:r>
              <a:rPr lang="ru-RU" altLang="uk-UA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宋体" pitchFamily="2" charset="-122"/>
                <a:cs typeface="Arial" charset="0"/>
              </a:rPr>
              <a:t>області</a:t>
            </a:r>
            <a:endParaRPr lang="ru-RU" altLang="uk-UA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uk-UA" sz="2400" b="1" dirty="0" smtClean="0">
              <a:solidFill>
                <a:srgbClr val="00206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uk-UA" sz="2400" b="1" dirty="0" smtClean="0">
              <a:solidFill>
                <a:srgbClr val="00206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uk-UA" sz="2400" b="1" dirty="0" smtClean="0">
              <a:solidFill>
                <a:srgbClr val="00206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uk-UA" sz="2400" b="1" dirty="0" smtClean="0">
              <a:solidFill>
                <a:srgbClr val="00206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uk-UA" sz="2400" b="1" dirty="0" smtClean="0">
              <a:solidFill>
                <a:srgbClr val="00206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uk-UA" sz="2400" b="1" dirty="0" smtClean="0">
              <a:solidFill>
                <a:srgbClr val="00206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endParaRPr lang="ru-RU" altLang="uk-UA" sz="2400" b="1" dirty="0" smtClean="0">
              <a:solidFill>
                <a:srgbClr val="00206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ru-RU" altLang="uk-UA" b="1" dirty="0" smtClean="0">
                <a:solidFill>
                  <a:srgbClr val="1003BD"/>
                </a:solidFill>
                <a:latin typeface="Arial" charset="0"/>
                <a:ea typeface="宋体" pitchFamily="2" charset="-122"/>
                <a:cs typeface="Arial" charset="0"/>
              </a:rPr>
              <a:t>          </a:t>
            </a:r>
          </a:p>
          <a:p>
            <a:pPr marL="0" indent="0" eaLnBrk="1" hangingPunct="1">
              <a:buFontTx/>
              <a:buNone/>
            </a:pPr>
            <a:r>
              <a:rPr lang="ru-RU" altLang="uk-UA" b="1" dirty="0" smtClean="0">
                <a:solidFill>
                  <a:srgbClr val="1003BD"/>
                </a:solidFill>
                <a:latin typeface="Arial" charset="0"/>
                <a:ea typeface="宋体" pitchFamily="2" charset="-122"/>
                <a:cs typeface="Arial" charset="0"/>
              </a:rPr>
              <a:t>              Автор: </a:t>
            </a:r>
            <a:r>
              <a:rPr lang="ru-RU" altLang="uk-UA" b="1" dirty="0" smtClean="0">
                <a:solidFill>
                  <a:srgbClr val="C00000"/>
                </a:solidFill>
                <a:latin typeface="Arial" charset="0"/>
                <a:ea typeface="宋体" pitchFamily="2" charset="-122"/>
                <a:cs typeface="Arial" charset="0"/>
              </a:rPr>
              <a:t>Савченко </a:t>
            </a:r>
            <a:r>
              <a:rPr lang="ru-RU" altLang="uk-UA" b="1" dirty="0" err="1" smtClean="0">
                <a:solidFill>
                  <a:srgbClr val="C00000"/>
                </a:solidFill>
                <a:latin typeface="Arial" charset="0"/>
                <a:ea typeface="宋体" pitchFamily="2" charset="-122"/>
                <a:cs typeface="Arial" charset="0"/>
              </a:rPr>
              <a:t>Софія</a:t>
            </a:r>
            <a:endParaRPr lang="ru-RU" altLang="uk-UA" b="1" dirty="0" smtClean="0">
              <a:solidFill>
                <a:srgbClr val="C00000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altLang="uk-UA" b="1" dirty="0" smtClean="0">
                <a:solidFill>
                  <a:srgbClr val="C00000"/>
                </a:solidFill>
                <a:latin typeface="Arial" charset="0"/>
                <a:ea typeface="宋体" pitchFamily="2" charset="-122"/>
                <a:cs typeface="Arial" charset="0"/>
              </a:rPr>
              <a:t>                                 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актика: Виховна година у 2 класі на тему &quot;Збережемо планету Земл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197" y="3194018"/>
            <a:ext cx="3256275" cy="31563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smtClean="0">
                <a:solidFill>
                  <a:srgbClr val="C00000"/>
                </a:solidFill>
                <a:latin typeface="Arial Black" pitchFamily="34" charset="0"/>
              </a:rPr>
              <a:t>Акція «Створюємо ліси разом»</a:t>
            </a:r>
          </a:p>
        </p:txBody>
      </p:sp>
      <p:sp>
        <p:nvSpPr>
          <p:cNvPr id="5124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1628800"/>
            <a:ext cx="8804275" cy="4525963"/>
          </a:xfrm>
        </p:spPr>
        <p:txBody>
          <a:bodyPr/>
          <a:lstStyle/>
          <a:p>
            <a:pPr algn="ctr"/>
            <a:r>
              <a:rPr lang="uk-UA" altLang="uk-UA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 21 березня по 17 квітня 2021 року в </a:t>
            </a:r>
            <a:r>
              <a:rPr lang="uk-UA" altLang="uk-UA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Кумейківському</a:t>
            </a:r>
            <a:r>
              <a:rPr lang="uk-UA" altLang="uk-UA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лісництві державного підприємства «Корсунь-Шевченківське лісове господарство» проходила акція «Створюємо ліси разом»  в рамках Всеукраїнської акції «Творимо глобальну історію – створюємо ліси планети»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284984"/>
            <a:ext cx="4379980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zh-CN" sz="3200" smtClean="0">
                <a:solidFill>
                  <a:srgbClr val="C00000"/>
                </a:solidFill>
                <a:latin typeface="Arial Black" pitchFamily="34" charset="0"/>
                <a:ea typeface="Microsoft YaHei" pitchFamily="34" charset="-122"/>
              </a:rPr>
              <a:t>Учасники акції: учні 5-8 класів</a:t>
            </a:r>
            <a:endParaRPr lang="zh-CN" altLang="en-US" sz="3200" smtClean="0">
              <a:solidFill>
                <a:srgbClr val="C00000"/>
              </a:solidFill>
              <a:latin typeface="Arial Black" pitchFamily="34" charset="0"/>
              <a:ea typeface="Microsoft YaHei" pitchFamily="34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844824"/>
            <a:ext cx="4104456" cy="3078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257600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Ліс – наше багатство! - Київське обласне та по м. Києву управління лісового  та мисливського господарст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3358"/>
            <a:ext cx="2765107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Фотография Весна у лісі / Tetyana Kovalenko / photographers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0976"/>
            <a:ext cx="2890664" cy="1928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smtClean="0">
                <a:solidFill>
                  <a:srgbClr val="C00000"/>
                </a:solidFill>
                <a:latin typeface="Arial Black" pitchFamily="34" charset="0"/>
              </a:rPr>
              <a:t>Розсадник сосни та ялини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2"/>
            <a:ext cx="6801243" cy="510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smtClean="0">
                <a:solidFill>
                  <a:srgbClr val="C00000"/>
                </a:solidFill>
                <a:latin typeface="Arial Black" pitchFamily="34" charset="0"/>
              </a:rPr>
              <a:t>Лісова теплиця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15" y="1635093"/>
            <a:ext cx="4166591" cy="312494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59" y="3068960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6" descr="20 березня – Всесвітній День Землі (International Mother Earth Day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5013325"/>
            <a:ext cx="1727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ВСЕСВІТНІЙ ДЕНЬ ЗЕМЛЯ 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635125"/>
            <a:ext cx="12700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smtClean="0">
                <a:solidFill>
                  <a:srgbClr val="C00000"/>
                </a:solidFill>
                <a:latin typeface="Arial Black" pitchFamily="34" charset="0"/>
              </a:rPr>
              <a:t>Ліс – це наше багатство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16620"/>
            <a:ext cx="3110549" cy="2332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461" y="4189683"/>
            <a:ext cx="3322712" cy="2492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179440"/>
            <a:ext cx="3336371" cy="2502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5902" y="1471623"/>
            <a:ext cx="3137271" cy="2352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5" name="Picture 9" descr="День природознавства | Бучанський НВК &quot;СЗОШ І-ІІІ ступенів ЗОШ І-ІІІ  ступенів&quot; №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78160"/>
            <a:ext cx="2286173" cy="2152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smtClean="0">
                <a:solidFill>
                  <a:srgbClr val="C00000"/>
                </a:solidFill>
                <a:latin typeface="Arial Black" pitchFamily="34" charset="0"/>
              </a:rPr>
              <a:t>Створюємо ліси разом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4385461" cy="328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13138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C00000"/>
                </a:solidFill>
                <a:latin typeface="Arial Black" pitchFamily="34" charset="0"/>
              </a:rPr>
              <a:t>Дякую за увагу!</a:t>
            </a:r>
          </a:p>
        </p:txBody>
      </p:sp>
      <p:sp>
        <p:nvSpPr>
          <p:cNvPr id="1126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Люби природу не як символ</a:t>
            </a:r>
          </a:p>
          <a:p>
            <a:r>
              <a:rPr lang="uk-UA" alt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Душі своєї.</a:t>
            </a:r>
          </a:p>
          <a:p>
            <a:r>
              <a:rPr lang="uk-UA" alt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Люби природу не для себе,</a:t>
            </a:r>
          </a:p>
          <a:p>
            <a:r>
              <a:rPr lang="uk-UA" alt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Люби для </a:t>
            </a:r>
            <a:r>
              <a:rPr lang="uk-UA" alt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неї</a:t>
            </a:r>
            <a:endParaRPr lang="uk-UA" altLang="uk-UA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6322" name="Picture 2" descr="Природа планети Земля: посібник для вихователів та батьків дітей  дошкільного віку - Ourbo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310" y="3501008"/>
            <a:ext cx="4392488" cy="3071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1cef28e21bee16f878d0957930b0e47f8222b7"/>
</p:tagLst>
</file>

<file path=ppt/theme/theme1.xml><?xml version="1.0" encoding="utf-8"?>
<a:theme xmlns:a="http://schemas.openxmlformats.org/drawingml/2006/main" name="ppt_086">
  <a:themeElements>
    <a:clrScheme name="ppt_086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ppt_086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086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_086">
  <a:themeElements>
    <a:clrScheme name="1_ppt_086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ppt_086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086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ppt_086</Template>
  <TotalTime>86</TotalTime>
  <Pages>0</Pages>
  <Words>113</Words>
  <Characters>0</Characters>
  <Application>Microsoft Office PowerPoint</Application>
  <DocSecurity>0</DocSecurity>
  <PresentationFormat>Экран (4:3)</PresentationFormat>
  <Lines>0</Lines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宋体</vt:lpstr>
      <vt:lpstr>Verdana</vt:lpstr>
      <vt:lpstr>Tahoma</vt:lpstr>
      <vt:lpstr>Calibri</vt:lpstr>
      <vt:lpstr>Arial Black</vt:lpstr>
      <vt:lpstr>Microsoft YaHei</vt:lpstr>
      <vt:lpstr>ppt_086</vt:lpstr>
      <vt:lpstr>1_ppt_086</vt:lpstr>
      <vt:lpstr>Підпроєкт Ліги старшокласників «Збережемо природу заради майбутнього»</vt:lpstr>
      <vt:lpstr>Акція «Створюємо ліси разом»</vt:lpstr>
      <vt:lpstr>Учасники акції: учні 5-8 класів</vt:lpstr>
      <vt:lpstr>Розсадник сосни та ялини</vt:lpstr>
      <vt:lpstr>Лісова теплиця</vt:lpstr>
      <vt:lpstr>Ліс – це наше багатство</vt:lpstr>
      <vt:lpstr>Створюємо ліси разом</vt:lpstr>
      <vt:lpstr>Дякую за увагу!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/>
  <cp:keywords/>
  <dc:description/>
  <cp:lastModifiedBy>User</cp:lastModifiedBy>
  <cp:revision>19</cp:revision>
  <cp:lastPrinted>1899-12-30T00:00:00Z</cp:lastPrinted>
  <dcterms:created xsi:type="dcterms:W3CDTF">2010-03-19T11:41:57Z</dcterms:created>
  <dcterms:modified xsi:type="dcterms:W3CDTF">2021-09-27T11:08:21Z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TC103626492052</vt:lpwstr>
  </property>
  <property fmtid="{D5CDD505-2E9C-101B-9397-08002B2CF9AE}" pid="3" name="KSOProductBuildVer">
    <vt:lpwstr>1033-8.1.0.3018</vt:lpwstr>
  </property>
</Properties>
</file>